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2134" y="7991363"/>
            <a:ext cx="5733308" cy="9547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54640" y="1850840"/>
            <a:ext cx="3601867" cy="11885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50076" y="3291819"/>
            <a:ext cx="15022074" cy="3099628"/>
            <a:chOff x="1650076" y="3291819"/>
            <a:chExt cx="15022074" cy="30996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206" y="1889949"/>
              <a:ext cx="20206489" cy="8655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69059" y="8034490"/>
            <a:ext cx="7736909" cy="5982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6190" y="3291819"/>
            <a:ext cx="16533333" cy="3393012"/>
            <a:chOff x="876190" y="3291819"/>
            <a:chExt cx="16533333" cy="33930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10766" y="2204863"/>
              <a:ext cx="19975903" cy="760869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2413" y="2204862"/>
              <a:ext cx="19266531" cy="760869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64517" y="1850841"/>
            <a:ext cx="3948138" cy="12165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0"/>
            <a:ext cx="18438095" cy="10285714"/>
            <a:chOff x="-76190" y="0"/>
            <a:chExt cx="1843809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6190" y="0"/>
              <a:ext cx="18438095" cy="10285714"/>
              <a:chOff x="-76190" y="0"/>
              <a:chExt cx="18438095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6190" y="0"/>
                <a:ext cx="18438095" cy="10285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0000" y="514286"/>
              <a:ext cx="17485714" cy="9257143"/>
              <a:chOff x="400000" y="514286"/>
              <a:chExt cx="17485714" cy="92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0000" y="514286"/>
                <a:ext cx="17485714" cy="925714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0477" y="5416001"/>
            <a:ext cx="9174353" cy="19301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2206" y="2471044"/>
            <a:ext cx="9576972" cy="48608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8584" y="5056938"/>
            <a:ext cx="7669841" cy="171839"/>
            <a:chOff x="7058584" y="5056938"/>
            <a:chExt cx="7669841" cy="1718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058584" y="5056938"/>
              <a:ext cx="7669841" cy="171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1295" y="1868951"/>
            <a:ext cx="384419" cy="384419"/>
            <a:chOff x="10701295" y="1868951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01295" y="1868951"/>
              <a:ext cx="384419" cy="3844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67214" y="1718312"/>
            <a:ext cx="677316" cy="6856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3144" y="1718316"/>
            <a:ext cx="2153848" cy="6883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92191" y="2407148"/>
            <a:ext cx="3562319" cy="4571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2191" y="5838896"/>
            <a:ext cx="3328674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01295" y="4536356"/>
            <a:ext cx="384419" cy="384419"/>
            <a:chOff x="10701295" y="4536356"/>
            <a:chExt cx="384419" cy="3844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701295" y="4536356"/>
              <a:ext cx="384419" cy="3844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67240" y="4385718"/>
            <a:ext cx="677316" cy="6856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3144" y="4385716"/>
            <a:ext cx="2854782" cy="6883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92191" y="5060172"/>
            <a:ext cx="3328674" cy="4571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92191" y="5442858"/>
            <a:ext cx="3328674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01295" y="7260903"/>
            <a:ext cx="384419" cy="384419"/>
            <a:chOff x="10701295" y="7260903"/>
            <a:chExt cx="384419" cy="3844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0701295" y="7260903"/>
              <a:ext cx="384419" cy="3844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67240" y="7110261"/>
            <a:ext cx="677316" cy="68569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73144" y="7110268"/>
            <a:ext cx="2153848" cy="68874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92191" y="7784725"/>
            <a:ext cx="1579387" cy="457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34701" y="1519919"/>
            <a:ext cx="3255477" cy="1584722"/>
            <a:chOff x="1634701" y="1519919"/>
            <a:chExt cx="3255477" cy="15847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6461" y="991679"/>
              <a:ext cx="5028288" cy="3697685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1231" y="991679"/>
              <a:ext cx="4738923" cy="369768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90061" y="3164113"/>
            <a:ext cx="2521948" cy="4114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56626" y="3865612"/>
            <a:ext cx="2211628" cy="177409"/>
            <a:chOff x="2156626" y="3865612"/>
            <a:chExt cx="2211628" cy="1774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56626" y="3865612"/>
              <a:ext cx="2211628" cy="1774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56626" y="1178147"/>
            <a:ext cx="2211628" cy="177409"/>
            <a:chOff x="2156626" y="1178147"/>
            <a:chExt cx="2211628" cy="1774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56626" y="1178147"/>
              <a:ext cx="2211628" cy="17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8153" y="5104763"/>
            <a:ext cx="7277014" cy="46728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1018" y="1012180"/>
            <a:ext cx="7244309" cy="3436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9105" y="3763624"/>
            <a:ext cx="321383" cy="321383"/>
            <a:chOff x="1729105" y="3763624"/>
            <a:chExt cx="321383" cy="3213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9105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59024" y="3763624"/>
            <a:ext cx="321383" cy="321383"/>
            <a:chOff x="2259024" y="3763624"/>
            <a:chExt cx="321383" cy="3213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9024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88943" y="3763624"/>
            <a:ext cx="321383" cy="321383"/>
            <a:chOff x="2788943" y="3763624"/>
            <a:chExt cx="321383" cy="3213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8943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18861" y="3763624"/>
            <a:ext cx="321383" cy="321383"/>
            <a:chOff x="3318861" y="3763624"/>
            <a:chExt cx="321383" cy="3213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8861" y="3763624"/>
              <a:ext cx="321383" cy="3213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7043" y="4448165"/>
            <a:ext cx="1831065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984726" y="3615565"/>
            <a:ext cx="8965347" cy="2522321"/>
            <a:chOff x="8984726" y="3615565"/>
            <a:chExt cx="8965347" cy="25223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4726" y="3615565"/>
              <a:ext cx="8965347" cy="25223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84726" y="6557018"/>
            <a:ext cx="8965347" cy="2509252"/>
            <a:chOff x="8984726" y="6557018"/>
            <a:chExt cx="8965347" cy="25092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4726" y="6557018"/>
              <a:ext cx="8965347" cy="2509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-95238"/>
            <a:ext cx="18438095" cy="10476190"/>
            <a:chOff x="-76190" y="-95238"/>
            <a:chExt cx="18438095" cy="10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-95238"/>
              <a:ext cx="18438095" cy="10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011" y="4737834"/>
            <a:ext cx="7157144" cy="39618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0537" y="1221698"/>
            <a:ext cx="6685314" cy="25980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9105" y="3763624"/>
            <a:ext cx="321383" cy="321383"/>
            <a:chOff x="1729105" y="3763624"/>
            <a:chExt cx="321383" cy="3213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9105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59024" y="3763624"/>
            <a:ext cx="321383" cy="321383"/>
            <a:chOff x="2259024" y="3763624"/>
            <a:chExt cx="321383" cy="3213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9024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88943" y="3763624"/>
            <a:ext cx="321383" cy="321383"/>
            <a:chOff x="2788943" y="3763624"/>
            <a:chExt cx="321383" cy="3213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8943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18861" y="3763624"/>
            <a:ext cx="321383" cy="321383"/>
            <a:chOff x="3318861" y="3763624"/>
            <a:chExt cx="321383" cy="3213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18861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10749" y="2133838"/>
            <a:ext cx="5660270" cy="7110422"/>
            <a:chOff x="10510749" y="2133838"/>
            <a:chExt cx="5660270" cy="711042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10749" y="2133838"/>
              <a:ext cx="5660270" cy="71104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10749" y="1011868"/>
            <a:ext cx="2753252" cy="955414"/>
            <a:chOff x="10510749" y="1011868"/>
            <a:chExt cx="2753252" cy="9554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10749" y="1011868"/>
              <a:ext cx="2753252" cy="955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-95238"/>
            <a:ext cx="18438095" cy="10476190"/>
            <a:chOff x="-76190" y="-95238"/>
            <a:chExt cx="18438095" cy="10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-95238"/>
              <a:ext cx="18438095" cy="10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011" y="4737839"/>
            <a:ext cx="7263300" cy="50284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0537" y="1221698"/>
            <a:ext cx="6685314" cy="25980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9105" y="3763624"/>
            <a:ext cx="321383" cy="321383"/>
            <a:chOff x="1729105" y="3763624"/>
            <a:chExt cx="321383" cy="3213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9105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59024" y="3763624"/>
            <a:ext cx="321383" cy="321383"/>
            <a:chOff x="2259024" y="3763624"/>
            <a:chExt cx="321383" cy="3213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9024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88943" y="3763624"/>
            <a:ext cx="321383" cy="321383"/>
            <a:chOff x="2788943" y="3763624"/>
            <a:chExt cx="321383" cy="3213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8943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18861" y="3763624"/>
            <a:ext cx="321383" cy="321383"/>
            <a:chOff x="3318861" y="3763624"/>
            <a:chExt cx="321383" cy="3213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18861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07362" y="4286265"/>
            <a:ext cx="6171429" cy="2232706"/>
            <a:chOff x="10707362" y="4286265"/>
            <a:chExt cx="6171429" cy="22327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7362" y="4286265"/>
              <a:ext cx="6171429" cy="2232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-95238"/>
            <a:ext cx="18438095" cy="10476190"/>
            <a:chOff x="-76190" y="-95238"/>
            <a:chExt cx="18438095" cy="10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-95238"/>
              <a:ext cx="18438095" cy="10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011" y="5104763"/>
            <a:ext cx="7268125" cy="25396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0537" y="1221698"/>
            <a:ext cx="6685314" cy="25980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9105" y="3763624"/>
            <a:ext cx="321383" cy="321383"/>
            <a:chOff x="1729105" y="3763624"/>
            <a:chExt cx="321383" cy="3213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9105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59024" y="3763624"/>
            <a:ext cx="321383" cy="321383"/>
            <a:chOff x="2259024" y="3763624"/>
            <a:chExt cx="321383" cy="3213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9024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88943" y="3763624"/>
            <a:ext cx="321383" cy="321383"/>
            <a:chOff x="2788943" y="3763624"/>
            <a:chExt cx="321383" cy="3213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8943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18861" y="3763624"/>
            <a:ext cx="321383" cy="321383"/>
            <a:chOff x="3318861" y="3763624"/>
            <a:chExt cx="321383" cy="3213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18861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62977" y="1087878"/>
            <a:ext cx="4733657" cy="2298881"/>
            <a:chOff x="10462977" y="1087878"/>
            <a:chExt cx="4733657" cy="22988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2977" y="1087878"/>
              <a:ext cx="4733657" cy="22988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62977" y="3634244"/>
            <a:ext cx="6171429" cy="5498971"/>
            <a:chOff x="10462977" y="3634244"/>
            <a:chExt cx="6171429" cy="54989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2977" y="3634244"/>
              <a:ext cx="6171429" cy="5498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52858" y="7399439"/>
            <a:ext cx="6174567" cy="1574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73587" y="1807520"/>
            <a:ext cx="6724825" cy="2169208"/>
            <a:chOff x="9973587" y="1807520"/>
            <a:chExt cx="6724825" cy="21692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3587" y="1807520"/>
              <a:ext cx="6724825" cy="21692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81525" y="2646601"/>
            <a:ext cx="6158060" cy="8634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2001" y="1894792"/>
            <a:ext cx="1430759" cy="5736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1928" y="6643103"/>
            <a:ext cx="2329011" cy="2329011"/>
            <a:chOff x="1721928" y="6643103"/>
            <a:chExt cx="2329011" cy="23290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928" y="6643103"/>
              <a:ext cx="2329011" cy="23290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00906" y="6643103"/>
            <a:ext cx="2329011" cy="2329011"/>
            <a:chOff x="5500906" y="6643103"/>
            <a:chExt cx="2329011" cy="23290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0906" y="6643103"/>
              <a:ext cx="2329011" cy="23290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7281" y="7437530"/>
            <a:ext cx="917283" cy="740156"/>
            <a:chOff x="4317281" y="7437530"/>
            <a:chExt cx="917283" cy="74015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317281" y="7437530"/>
              <a:ext cx="917283" cy="322459"/>
              <a:chOff x="4317281" y="7437530"/>
              <a:chExt cx="917283" cy="3224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17281" y="7437530"/>
                <a:ext cx="917283" cy="3224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317281" y="7855227"/>
              <a:ext cx="917283" cy="322459"/>
              <a:chOff x="4317281" y="7855227"/>
              <a:chExt cx="917283" cy="32245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317281" y="7855227"/>
                <a:ext cx="917283" cy="322459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0839" y="7413972"/>
            <a:ext cx="1485610" cy="8634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04353" y="7385391"/>
            <a:ext cx="1577674" cy="8634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58677" y="7334858"/>
            <a:ext cx="3368361" cy="50811"/>
            <a:chOff x="7458677" y="7334858"/>
            <a:chExt cx="3368361" cy="508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7458677" y="7334858"/>
              <a:ext cx="3368361" cy="508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72001" y="5790477"/>
            <a:ext cx="6051904" cy="15745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721928" y="5676084"/>
            <a:ext cx="2320400" cy="577193"/>
            <a:chOff x="1721928" y="5676084"/>
            <a:chExt cx="2320400" cy="57719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21928" y="5676084"/>
              <a:ext cx="2320400" cy="57719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67677" y="5685715"/>
            <a:ext cx="1695199" cy="57141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21928" y="1457494"/>
            <a:ext cx="6377913" cy="3521043"/>
            <a:chOff x="1721928" y="1457494"/>
            <a:chExt cx="6377913" cy="35210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21928" y="1457494"/>
              <a:ext cx="6377913" cy="3521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2582" y="4558496"/>
            <a:ext cx="10732669" cy="3352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982657" y="3514768"/>
            <a:ext cx="2320400" cy="577193"/>
            <a:chOff x="7982657" y="3514768"/>
            <a:chExt cx="2320400" cy="5771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2657" y="3514768"/>
              <a:ext cx="2320400" cy="5771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07085" y="3536703"/>
            <a:ext cx="1794877" cy="5739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2021-05-10T14:30:11Z</dcterms:created>
  <dcterms:modified xsi:type="dcterms:W3CDTF">2021-05-10T14:30:11Z</dcterms:modified>
</cp:coreProperties>
</file>